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231DBA-DDF7-4C41-9DD4-72D5EEF3DFA1}" type="datetimeFigureOut">
              <a:rPr lang="en-US" smtClean="0"/>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231DBA-DDF7-4C41-9DD4-72D5EEF3DFA1}" type="datetimeFigureOut">
              <a:rPr lang="en-US" smtClean="0"/>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231DBA-DDF7-4C41-9DD4-72D5EEF3DFA1}" type="datetimeFigureOut">
              <a:rPr lang="en-US" smtClean="0"/>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231DBA-DDF7-4C41-9DD4-72D5EEF3DFA1}" type="datetimeFigureOut">
              <a:rPr lang="en-US" smtClean="0"/>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7F231DBA-DDF7-4C41-9DD4-72D5EEF3DFA1}" type="datetimeFigureOut">
              <a:rPr lang="en-US" smtClean="0"/>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231DBA-DDF7-4C41-9DD4-72D5EEF3DFA1}" type="datetimeFigureOut">
              <a:rPr lang="en-US" smtClean="0"/>
              <a:t>12/8/2014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54812F-4B9D-41A3-88C7-08347DAB2C0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231DBA-DDF7-4C41-9DD4-72D5EEF3DFA1}" type="datetimeFigureOut">
              <a:rPr lang="en-US" smtClean="0"/>
              <a:t>12/8/2014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231DBA-DDF7-4C41-9DD4-72D5EEF3DFA1}" type="datetimeFigureOut">
              <a:rPr lang="en-US" smtClean="0"/>
              <a:t>12/8/2014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31DBA-DDF7-4C41-9DD4-72D5EEF3DFA1}" type="datetimeFigureOut">
              <a:rPr lang="en-US" smtClean="0"/>
              <a:t>12/8/2014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7F231DBA-DDF7-4C41-9DD4-72D5EEF3DFA1}" type="datetimeFigureOut">
              <a:rPr lang="en-US" smtClean="0"/>
              <a:t>12/8/2014</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0554812F-4B9D-41A3-88C7-08347DAB2C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231DBA-DDF7-4C41-9DD4-72D5EEF3DFA1}" type="datetimeFigureOut">
              <a:rPr lang="en-US" smtClean="0"/>
              <a:t>12/8/2014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54812F-4B9D-41A3-88C7-08347DAB2C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F231DBA-DDF7-4C41-9DD4-72D5EEF3DFA1}" type="datetimeFigureOut">
              <a:rPr lang="en-US" smtClean="0"/>
              <a:t>12/8/2014</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0554812F-4B9D-41A3-88C7-08347DAB2C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Oral History	</a:t>
            </a:r>
            <a:endParaRPr lang="en-US" dirty="0"/>
          </a:p>
        </p:txBody>
      </p:sp>
      <p:sp>
        <p:nvSpPr>
          <p:cNvPr id="3" name="Subtitle 2"/>
          <p:cNvSpPr>
            <a:spLocks noGrp="1"/>
          </p:cNvSpPr>
          <p:nvPr>
            <p:ph type="subTitle" idx="1"/>
          </p:nvPr>
        </p:nvSpPr>
        <p:spPr/>
        <p:txBody>
          <a:bodyPr/>
          <a:lstStyle/>
          <a:p>
            <a:r>
              <a:rPr lang="en-US" dirty="0" smtClean="0"/>
              <a:t>Shaun Kendall</a:t>
            </a:r>
            <a:endParaRPr lang="en-US" dirty="0"/>
          </a:p>
        </p:txBody>
      </p:sp>
    </p:spTree>
    <p:extLst>
      <p:ext uri="{BB962C8B-B14F-4D97-AF65-F5344CB8AC3E}">
        <p14:creationId xmlns:p14="http://schemas.microsoft.com/office/powerpoint/2010/main" val="478358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McAuliffe the Irishman</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0375" y="1600200"/>
            <a:ext cx="314325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8970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Maternal History</a:t>
            </a:r>
            <a:endParaRPr lang="en-US" dirty="0"/>
          </a:p>
        </p:txBody>
      </p:sp>
      <p:sp>
        <p:nvSpPr>
          <p:cNvPr id="3" name="Content Placeholder 2"/>
          <p:cNvSpPr>
            <a:spLocks noGrp="1"/>
          </p:cNvSpPr>
          <p:nvPr>
            <p:ph idx="1"/>
          </p:nvPr>
        </p:nvSpPr>
        <p:spPr/>
        <p:txBody>
          <a:bodyPr/>
          <a:lstStyle/>
          <a:p>
            <a:r>
              <a:rPr lang="en-US" dirty="0" smtClean="0"/>
              <a:t>Descended from </a:t>
            </a:r>
            <a:r>
              <a:rPr lang="en-US" dirty="0" err="1" smtClean="0"/>
              <a:t>Murphies</a:t>
            </a:r>
            <a:r>
              <a:rPr lang="en-US" dirty="0" smtClean="0"/>
              <a:t>, </a:t>
            </a:r>
            <a:r>
              <a:rPr lang="en-US" dirty="0" err="1" smtClean="0"/>
              <a:t>McAullifes</a:t>
            </a:r>
            <a:r>
              <a:rPr lang="en-US" dirty="0" smtClean="0"/>
              <a:t>, and Griffins</a:t>
            </a:r>
          </a:p>
          <a:p>
            <a:r>
              <a:rPr lang="en-US" dirty="0" err="1" smtClean="0"/>
              <a:t>McAullifes</a:t>
            </a:r>
            <a:r>
              <a:rPr lang="en-US" dirty="0" smtClean="0"/>
              <a:t> immigrated to Vermont from Ireland in 1860s. </a:t>
            </a:r>
          </a:p>
          <a:p>
            <a:r>
              <a:rPr lang="en-US" dirty="0" smtClean="0"/>
              <a:t>Elisabeth McAuliffe left her husband and child in 1870s.</a:t>
            </a:r>
          </a:p>
          <a:p>
            <a:r>
              <a:rPr lang="en-US" dirty="0" err="1" smtClean="0"/>
              <a:t>Murphies</a:t>
            </a:r>
            <a:r>
              <a:rPr lang="en-US" dirty="0" smtClean="0"/>
              <a:t> arrived from Ireland in 1930s.</a:t>
            </a:r>
          </a:p>
          <a:p>
            <a:r>
              <a:rPr lang="en-US" dirty="0" smtClean="0"/>
              <a:t>Griffins arrived in 1910s.</a:t>
            </a:r>
          </a:p>
        </p:txBody>
      </p:sp>
    </p:spTree>
    <p:extLst>
      <p:ext uri="{BB962C8B-B14F-4D97-AF65-F5344CB8AC3E}">
        <p14:creationId xmlns:p14="http://schemas.microsoft.com/office/powerpoint/2010/main" val="1224082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Story</a:t>
            </a:r>
            <a:endParaRPr lang="en-US" dirty="0"/>
          </a:p>
        </p:txBody>
      </p:sp>
      <p:sp>
        <p:nvSpPr>
          <p:cNvPr id="3" name="Content Placeholder 2"/>
          <p:cNvSpPr>
            <a:spLocks noGrp="1"/>
          </p:cNvSpPr>
          <p:nvPr>
            <p:ph idx="1"/>
          </p:nvPr>
        </p:nvSpPr>
        <p:spPr/>
        <p:txBody>
          <a:bodyPr/>
          <a:lstStyle/>
          <a:p>
            <a:r>
              <a:rPr lang="en-US" dirty="0" smtClean="0"/>
              <a:t> John McAuliffe’s wife wanted him to wake up early and do chores. John decided he wanted to sleep in. Elizabeth became incensed and lit the bed on fire with John still in it. She then walked out and left him and their children. She never returned. John never remarried and spent the rest of his life hoping that she would return to him.</a:t>
            </a:r>
          </a:p>
          <a:p>
            <a:r>
              <a:rPr lang="en-US" dirty="0" smtClean="0"/>
              <a:t>Following the death of their son, the house fell out of </a:t>
            </a:r>
            <a:r>
              <a:rPr lang="en-US" smtClean="0"/>
              <a:t>McAullife</a:t>
            </a:r>
            <a:r>
              <a:rPr lang="en-US" dirty="0" smtClean="0"/>
              <a:t> hands, but still stands in Vermont.</a:t>
            </a:r>
            <a:endParaRPr lang="en-US" dirty="0"/>
          </a:p>
        </p:txBody>
      </p:sp>
    </p:spTree>
    <p:extLst>
      <p:ext uri="{BB962C8B-B14F-4D97-AF65-F5344CB8AC3E}">
        <p14:creationId xmlns:p14="http://schemas.microsoft.com/office/powerpoint/2010/main" val="60890345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49</TotalTime>
  <Words>142</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Angles</vt:lpstr>
      <vt:lpstr>Oral History </vt:lpstr>
      <vt:lpstr>John McAuliffe the Irishman</vt:lpstr>
      <vt:lpstr>Maternal History</vt:lpstr>
      <vt:lpstr>Interesting Story</vt:lpstr>
    </vt:vector>
  </TitlesOfParts>
  <Company>ONE-NET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Kendall, Phillip S PO1 USN NCTSFE-OK</dc:creator>
  <cp:lastModifiedBy>Student</cp:lastModifiedBy>
  <cp:revision>5</cp:revision>
  <dcterms:created xsi:type="dcterms:W3CDTF">2014-12-08T05:58:51Z</dcterms:created>
  <dcterms:modified xsi:type="dcterms:W3CDTF">2014-12-08T08:07:11Z</dcterms:modified>
</cp:coreProperties>
</file>